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2"/>
  </p:notesMasterIdLst>
  <p:handoutMasterIdLst>
    <p:handoutMasterId r:id="rId63"/>
  </p:handoutMasterIdLst>
  <p:sldIdLst>
    <p:sldId id="256" r:id="rId5"/>
    <p:sldId id="257" r:id="rId6"/>
    <p:sldId id="258" r:id="rId7"/>
    <p:sldId id="259" r:id="rId8"/>
    <p:sldId id="260" r:id="rId9"/>
    <p:sldId id="261" r:id="rId10"/>
    <p:sldId id="26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9"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021A"/>
    <a:srgbClr val="2E064E"/>
    <a:srgbClr val="7A6AA2"/>
    <a:srgbClr val="290545"/>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4" autoAdjust="0"/>
    <p:restoredTop sz="86417" autoAdjust="0"/>
  </p:normalViewPr>
  <p:slideViewPr>
    <p:cSldViewPr snapToGrid="0">
      <p:cViewPr varScale="1">
        <p:scale>
          <a:sx n="101" d="100"/>
          <a:sy n="101" d="100"/>
        </p:scale>
        <p:origin x="51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2/22/25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2/22/25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87935" y="1"/>
            <a:ext cx="12192000" cy="6857999"/>
          </a:xfrm>
          <a:prstGeom prst="rect">
            <a:avLst/>
          </a:prstGeom>
        </p:spPr>
      </p:pic>
      <p:pic>
        <p:nvPicPr>
          <p:cNvPr id="3" name="Graphic 2">
            <a:extLst>
              <a:ext uri="{FF2B5EF4-FFF2-40B4-BE49-F238E27FC236}">
                <a16:creationId xmlns:a16="http://schemas.microsoft.com/office/drawing/2014/main" id="{5B2E64CF-80A5-0C14-B59D-4D40129CA27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24843" y="-565266"/>
            <a:ext cx="10006837" cy="7639396"/>
          </a:xfrm>
          <a:prstGeom prst="rect">
            <a:avLst/>
          </a:prstGeom>
        </p:spPr>
      </p:pic>
      <p:pic>
        <p:nvPicPr>
          <p:cNvPr id="2" name="Graphic 1">
            <a:extLst>
              <a:ext uri="{FF2B5EF4-FFF2-40B4-BE49-F238E27FC236}">
                <a16:creationId xmlns:a16="http://schemas.microsoft.com/office/drawing/2014/main" id="{11ADFF8B-5517-0D98-7216-8BBDCD7D38E1}"/>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0" y="781397"/>
            <a:ext cx="12192000" cy="6858000"/>
          </a:xfrm>
          <a:prstGeom prst="rect">
            <a:avLst/>
          </a:prstGeom>
        </p:spPr>
      </p:pic>
    </p:spTree>
    <p:extLst>
      <p:ext uri="{BB962C8B-B14F-4D97-AF65-F5344CB8AC3E}">
        <p14:creationId xmlns:p14="http://schemas.microsoft.com/office/powerpoint/2010/main" val="4250547272"/>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7A6AA2"/>
            </a:gs>
            <a:gs pos="50000">
              <a:srgbClr val="2E064E"/>
            </a:gs>
            <a:gs pos="100000">
              <a:srgbClr val="10021A"/>
            </a:gs>
          </a:gsLst>
          <a:lin ang="5400000" scaled="0"/>
          <a:tileRect/>
        </a:gra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23.02.2025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Even When It Hurts</a:t>
            </a:r>
            <a:br/>
            <a:r>
              <a:t>In Control</a:t>
            </a:r>
            <a:br/>
            <a:r>
              <a:t>Be Thou My Vision (Ascend The Hill)</a:t>
            </a:r>
            <a:br/>
            <a:r>
              <a:t>Job 1:6-22</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Even when it makes no sense to sing</a:t>
            </a:r>
          </a:p>
          <a:p>
            <a:pPr algn="ctr">
              <a:defRPr sz="3300" b="0"/>
            </a:pPr>
            <a:r>
              <a:t>Louder then I'll sing Your praise</a:t>
            </a:r>
          </a:p>
          <a:p>
            <a:pPr algn="ctr">
              <a:defRPr sz="33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Post-Chorus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only sing Your praise</a:t>
            </a:r>
          </a:p>
          <a:p>
            <a:pPr algn="ctr">
              <a:defRPr sz="3300" b="0"/>
            </a:pPr>
            <a:r>
              <a:t>I will only sing Your praise</a:t>
            </a:r>
          </a:p>
          <a:p>
            <a:pPr algn="ctr">
              <a:defRPr sz="3300" b="0"/>
            </a:pPr>
            <a:r>
              <a:t>I will only sing Your praise</a:t>
            </a:r>
          </a:p>
          <a:p>
            <a:pPr algn="ctr">
              <a:defRPr sz="33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my heart burns only for You</a:t>
            </a:r>
          </a:p>
          <a:p>
            <a:pPr algn="ctr">
              <a:defRPr sz="3300" b="0"/>
            </a:pPr>
            <a:r>
              <a:t>You are all, You are all I want</a:t>
            </a:r>
          </a:p>
          <a:p>
            <a:pPr algn="ctr">
              <a:defRPr sz="3300" b="0"/>
            </a:pPr>
            <a:r>
              <a:t>And my soul waits only for You</a:t>
            </a:r>
          </a:p>
          <a:p>
            <a:pPr algn="ctr">
              <a:defRPr sz="3300" b="0"/>
            </a:pPr>
            <a:r>
              <a:t>And I will sing till the morning has come</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Lord my heart burns only for You</a:t>
            </a:r>
          </a:p>
          <a:p>
            <a:pPr algn="ctr">
              <a:defRPr sz="3300" b="0"/>
            </a:pPr>
            <a:r>
              <a:t>You are all, You are all I want</a:t>
            </a:r>
          </a:p>
          <a:p>
            <a:pPr algn="ctr">
              <a:defRPr sz="3300" b="0"/>
            </a:pPr>
            <a:r>
              <a:t>And my soul waits only for You</a:t>
            </a:r>
          </a:p>
          <a:p>
            <a:pPr algn="ctr">
              <a:defRPr sz="3300" b="0"/>
            </a:pPr>
            <a:r>
              <a:t>I will sing till the miracle comes</a:t>
            </a: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Post-Chorus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only sing Your praise</a:t>
            </a:r>
          </a:p>
          <a:p>
            <a:pPr algn="ctr">
              <a:defRPr sz="3300" b="0"/>
            </a:pPr>
            <a:r>
              <a:t>I will only sing Your praise</a:t>
            </a:r>
          </a:p>
          <a:p>
            <a:pPr algn="ctr">
              <a:defRPr sz="3300" b="0"/>
            </a:pPr>
            <a:r>
              <a:t>I will only sing Your praise</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Even when the morning comes</a:t>
            </a:r>
          </a:p>
          <a:p>
            <a:pPr algn="ctr">
              <a:defRPr sz="3300" b="0"/>
            </a:pPr>
            <a:r>
              <a:t>I'll praise You</a:t>
            </a:r>
          </a:p>
          <a:p>
            <a:pPr algn="ctr">
              <a:defRPr sz="3300" b="0"/>
            </a:pPr>
            <a:r>
              <a:t>Even when the fight is won</a:t>
            </a:r>
          </a:p>
          <a:p>
            <a:pPr algn="ctr">
              <a:defRPr sz="3300" b="0"/>
            </a:pPr>
            <a:r>
              <a:t>I'll praise You</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Even when my time on earth is done</a:t>
            </a:r>
          </a:p>
          <a:p>
            <a:pPr algn="ctr">
              <a:defRPr sz="3300" b="0"/>
            </a:pPr>
            <a:r>
              <a:t>Louder then I'll sing your praise</a:t>
            </a:r>
          </a:p>
          <a:p>
            <a:pPr algn="ctr">
              <a:defRPr sz="3300" b="0"/>
            </a:pPr>
            <a:r>
              <a:t>I will only sing Your praise</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In Control</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Aodhan King, Ben Fielding ©2016 Hillsong Music Publishing Australia CCLI Licence No. 5485849. CCLI Song number: 7068425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From Heaven, You can hear</a:t>
            </a:r>
          </a:p>
          <a:p>
            <a:pPr algn="ctr">
              <a:defRPr sz="3300" b="0"/>
            </a:pPr>
            <a:r>
              <a:t>I know You're drawing near</a:t>
            </a:r>
          </a:p>
          <a:p>
            <a:pPr algn="ctr">
              <a:defRPr sz="3300" b="0"/>
            </a:pPr>
            <a:r>
              <a:t>As I worship</a:t>
            </a: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Held within Your love</a:t>
            </a:r>
          </a:p>
          <a:p>
            <a:pPr algn="ctr">
              <a:defRPr sz="3300" b="0"/>
            </a:pPr>
            <a:r>
              <a:t>The wind and waves will come</a:t>
            </a:r>
          </a:p>
          <a:p>
            <a:pPr algn="ctr">
              <a:defRPr sz="3300" b="0"/>
            </a:pPr>
            <a:r>
              <a:t>But I will stay here</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lift my hands to Heaven</a:t>
            </a:r>
          </a:p>
          <a:p>
            <a:pPr algn="ctr">
              <a:defRPr sz="3300" b="0"/>
            </a:pPr>
            <a:r>
              <a:t>Here my heart surrendered</a:t>
            </a:r>
          </a:p>
          <a:p>
            <a:pPr algn="ctr">
              <a:defRPr sz="3300" b="0"/>
            </a:pPr>
            <a:r>
              <a:t>I tell my soul again</a:t>
            </a:r>
          </a:p>
          <a:p>
            <a:pPr algn="ctr">
              <a:defRPr sz="3300" b="0"/>
            </a:pPr>
            <a:r>
              <a:t>You are Lord of all</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though the seas are raging</a:t>
            </a:r>
          </a:p>
          <a:p>
            <a:pPr algn="ctr">
              <a:defRPr sz="3300" b="0"/>
            </a:pPr>
            <a:r>
              <a:t>You will speak and tame them</a:t>
            </a:r>
          </a:p>
          <a:p>
            <a:pPr algn="ctr">
              <a:defRPr sz="3300" b="0"/>
            </a:pPr>
            <a:r>
              <a:t>In You, I find my rest</a:t>
            </a:r>
          </a:p>
          <a:p>
            <a:pPr algn="ctr">
              <a:defRPr sz="3300" b="0"/>
            </a:pPr>
            <a:r>
              <a:t>You are in control</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Through valleys, I will trust</a:t>
            </a:r>
          </a:p>
          <a:p>
            <a:pPr algn="ctr">
              <a:defRPr sz="3300" b="0"/>
            </a:pPr>
            <a:r>
              <a:t>Your spirit is enough, to keep me walking</a:t>
            </a:r>
          </a:p>
          <a:p>
            <a:pPr algn="ctr">
              <a:defRPr sz="3300" b="0"/>
            </a:pPr>
            <a:r>
              <a:t>You guide my every step</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Speak life to me again</a:t>
            </a:r>
          </a:p>
          <a:p>
            <a:pPr algn="ctr">
              <a:defRPr sz="3300" b="0"/>
            </a:pPr>
            <a:r>
              <a:t>Lord, I need You</a:t>
            </a:r>
          </a:p>
          <a:p>
            <a:pPr algn="ctr">
              <a:defRPr sz="3300" b="0"/>
            </a:pPr>
            <a:r>
              <a:t>Oh I need You</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lift my hands to Heaven</a:t>
            </a:r>
          </a:p>
          <a:p>
            <a:pPr algn="ctr">
              <a:defRPr sz="3300" b="0"/>
            </a:pPr>
            <a:r>
              <a:t>Here my heart surrendered</a:t>
            </a:r>
          </a:p>
          <a:p>
            <a:pPr algn="ctr">
              <a:defRPr sz="3300" b="0"/>
            </a:pPr>
            <a:r>
              <a:t>I tell my soul again</a:t>
            </a:r>
          </a:p>
          <a:p>
            <a:pPr algn="ctr">
              <a:defRPr sz="3300" b="0"/>
            </a:pPr>
            <a:r>
              <a:t>You are Lord of all</a:t>
            </a:r>
          </a:p>
          <a:p>
            <a:pPr algn="ctr">
              <a:defRPr sz="33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though the seas are raging</a:t>
            </a:r>
          </a:p>
          <a:p>
            <a:pPr algn="ctr">
              <a:defRPr sz="3300" b="0"/>
            </a:pPr>
            <a:r>
              <a:t>You will speak and tame them</a:t>
            </a:r>
          </a:p>
          <a:p>
            <a:pPr algn="ctr">
              <a:defRPr sz="3300" b="0"/>
            </a:pPr>
            <a:r>
              <a:t>In You, I find my rest</a:t>
            </a:r>
          </a:p>
          <a:p>
            <a:pPr algn="ctr">
              <a:defRPr sz="3300" b="0"/>
            </a:pPr>
            <a:r>
              <a:t>You are in control</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trust in only You</a:t>
            </a:r>
          </a:p>
          <a:p>
            <a:pPr algn="ctr">
              <a:defRPr sz="3300" b="0"/>
            </a:pPr>
            <a:r>
              <a:t>No one can add to Your perfection</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the beginning and the end</a:t>
            </a:r>
          </a:p>
          <a:p>
            <a:pPr algn="ctr">
              <a:defRPr sz="3300" b="0"/>
            </a:pPr>
            <a:r>
              <a:t>More than I can comprehend</a:t>
            </a:r>
          </a:p>
          <a:p>
            <a:pPr algn="ctr">
              <a:defRPr sz="3300" b="0"/>
            </a:pPr>
            <a:r>
              <a:t>There is no one like You</a:t>
            </a:r>
          </a:p>
          <a:p>
            <a:pPr algn="ctr">
              <a:defRPr sz="3300" b="0"/>
            </a:pPr>
            <a:r>
              <a:t>No one</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trust in only You</a:t>
            </a:r>
          </a:p>
          <a:p>
            <a:pPr algn="ctr">
              <a:defRPr sz="3300" b="0"/>
            </a:pPr>
            <a:r>
              <a:t>No one can add to Your perfection</a:t>
            </a: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the beginning and the end</a:t>
            </a:r>
          </a:p>
          <a:p>
            <a:pPr algn="ctr">
              <a:defRPr sz="3300" b="0"/>
            </a:pPr>
            <a:r>
              <a:t>More than I can comprehend</a:t>
            </a:r>
          </a:p>
          <a:p>
            <a:pPr algn="ctr">
              <a:defRPr sz="3300" b="0"/>
            </a:pPr>
            <a:r>
              <a:t>There is no one like You</a:t>
            </a:r>
          </a:p>
          <a:p>
            <a:pPr algn="ctr">
              <a:defRPr sz="3300" b="0"/>
            </a:pPr>
            <a:r>
              <a:t>No one</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will trust in only You</a:t>
            </a:r>
          </a:p>
          <a:p>
            <a:pPr algn="ctr">
              <a:defRPr sz="3300" b="0"/>
            </a:pPr>
            <a:r>
              <a:t>No one can add to Your perfection</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You're the beginning and the end</a:t>
            </a:r>
          </a:p>
          <a:p>
            <a:pPr algn="ctr">
              <a:defRPr sz="3300" b="0"/>
            </a:pPr>
            <a:r>
              <a:t>More than I can comprehend</a:t>
            </a:r>
          </a:p>
          <a:p>
            <a:pPr algn="ctr">
              <a:defRPr sz="3300" b="0"/>
            </a:pPr>
            <a:r>
              <a:t>There is no one like You</a:t>
            </a:r>
          </a:p>
          <a:p>
            <a:pPr algn="ctr">
              <a:defRPr sz="3300" b="0"/>
            </a:pPr>
            <a:r>
              <a:t>No one</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lift my hands to Heaven</a:t>
            </a:r>
          </a:p>
          <a:p>
            <a:pPr algn="ctr">
              <a:defRPr sz="3300" b="0"/>
            </a:pPr>
            <a:r>
              <a:t>Here my heart surrendered</a:t>
            </a:r>
          </a:p>
          <a:p>
            <a:pPr algn="ctr">
              <a:defRPr sz="3300" b="0"/>
            </a:pPr>
            <a:r>
              <a:t>I tell my soul again</a:t>
            </a:r>
          </a:p>
          <a:p>
            <a:pPr algn="ctr">
              <a:defRPr sz="3300" b="0"/>
            </a:pPr>
            <a:r>
              <a:t>You are Lord of all</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though the seas are raging</a:t>
            </a:r>
          </a:p>
          <a:p>
            <a:pPr algn="ctr">
              <a:defRPr sz="3300" b="0"/>
            </a:pPr>
            <a:r>
              <a:t>You will speak and tame them</a:t>
            </a:r>
          </a:p>
          <a:p>
            <a:pPr algn="ctr">
              <a:defRPr sz="3300" b="0"/>
            </a:pPr>
            <a:r>
              <a:t>In You, I find my rest</a:t>
            </a:r>
          </a:p>
          <a:p>
            <a:pPr algn="ctr">
              <a:defRPr sz="3300" b="0"/>
            </a:pPr>
            <a:r>
              <a:t>You are in control</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lift my hands to Heaven</a:t>
            </a:r>
          </a:p>
          <a:p>
            <a:pPr algn="ctr">
              <a:defRPr sz="3300" b="0"/>
            </a:pPr>
            <a:r>
              <a:t>Here my heart surrendered</a:t>
            </a:r>
          </a:p>
          <a:p>
            <a:pPr algn="ctr">
              <a:defRPr sz="3300" b="0"/>
            </a:pPr>
            <a:r>
              <a:t>I tell my soul again</a:t>
            </a:r>
          </a:p>
          <a:p>
            <a:pPr algn="ctr">
              <a:defRPr sz="3300" b="0"/>
            </a:pPr>
            <a:r>
              <a:t>You are Lord of all</a:t>
            </a:r>
          </a:p>
          <a:p>
            <a:pPr algn="ctr">
              <a:defRPr sz="33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though the seas are raging</a:t>
            </a:r>
          </a:p>
          <a:p>
            <a:pPr algn="ctr">
              <a:defRPr sz="3300" b="0"/>
            </a:pPr>
            <a:r>
              <a:t>You will speak and tame them</a:t>
            </a:r>
          </a:p>
          <a:p>
            <a:pPr algn="ctr">
              <a:defRPr sz="3300" b="0"/>
            </a:pPr>
            <a:r>
              <a:t>In You, I find my rest</a:t>
            </a:r>
          </a:p>
          <a:p>
            <a:pPr algn="ctr">
              <a:defRPr sz="3300" b="0"/>
            </a:pPr>
            <a:r>
              <a:t>You are in control</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You, I find my rest</a:t>
            </a:r>
          </a:p>
          <a:p>
            <a:pPr algn="ctr">
              <a:defRPr sz="3300" b="0"/>
            </a:pPr>
            <a:r>
              <a:t>You are in control</a:t>
            </a:r>
          </a:p>
          <a:p>
            <a:pPr algn="ctr">
              <a:defRPr sz="33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Be Thou My Vision (Ascend The Hill)</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Eleanor Henrietta Hull, Mary Elizabeth Byrne © Words: Public Domain Music: Public Domain CCLI Licence No. 5485849 . CCLI Song number: 30639</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Be Thou my Vision, O Lord of my heart</a:t>
            </a:r>
          </a:p>
          <a:p>
            <a:pPr algn="ctr">
              <a:defRPr sz="3300" b="0"/>
            </a:pPr>
            <a:r>
              <a:t>Naught be all else to me, save that Thou art</a:t>
            </a:r>
          </a:p>
          <a:p>
            <a:pPr algn="ctr">
              <a:defRPr sz="3300" b="0"/>
            </a:pPr>
            <a:r>
              <a:t>Thou my best Thought, by day or by night</a:t>
            </a:r>
          </a:p>
          <a:p>
            <a:pPr algn="ctr">
              <a:defRPr sz="3300" b="0"/>
            </a:pPr>
            <a:r>
              <a:t>Waking or sleeping, Thy presence my light</a:t>
            </a:r>
          </a:p>
          <a:p>
            <a:pPr algn="ctr">
              <a:defRPr sz="33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Be Thou my Wisdom, and Thou my true Word</a:t>
            </a:r>
          </a:p>
          <a:p>
            <a:pPr algn="ctr">
              <a:defRPr sz="3300" b="0"/>
            </a:pPr>
            <a:r>
              <a:t>I ever with Thee and Thou with me, Lord</a:t>
            </a:r>
          </a:p>
          <a:p>
            <a:pPr algn="ctr">
              <a:defRPr sz="3300" b="0"/>
            </a:pPr>
            <a:r>
              <a:t>Thou my great Father, I Thy true son</a:t>
            </a:r>
          </a:p>
          <a:p>
            <a:pPr algn="ctr">
              <a:defRPr sz="3300" b="0"/>
            </a:pPr>
            <a:r>
              <a:t>Thou in me dwelling, and I with Thee one</a:t>
            </a:r>
          </a:p>
          <a:p>
            <a:pPr algn="ctr">
              <a:defRPr sz="33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861774"/>
          </a:xfrm>
          <a:prstGeom prst="rect">
            <a:avLst/>
          </a:prstGeom>
          <a:noFill/>
        </p:spPr>
        <p:txBody>
          <a:bodyPr wrap="square">
            <a:spAutoFit/>
          </a:bodyPr>
          <a:lstStyle/>
          <a:p>
            <a:pPr algn="ctr">
              <a:defRPr sz="5000" b="0" i="0" u="none"/>
            </a:pPr>
            <a:r>
              <a:rPr dirty="0"/>
              <a:t>Even When It Hurts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Joel Houston © 2015 Hillsong Music Publishing Australia CCLI Licence No. 5485849. CCLI Song number: 7037924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Riches I heed not, nor man's empty praise</a:t>
            </a:r>
          </a:p>
          <a:p>
            <a:pPr algn="ctr">
              <a:defRPr sz="3300" b="0"/>
            </a:pPr>
            <a:r>
              <a:t>Thou mine Inheritance, now and always</a:t>
            </a:r>
          </a:p>
          <a:p>
            <a:pPr algn="ctr">
              <a:defRPr sz="3300" b="0"/>
            </a:pPr>
            <a:r>
              <a:t>Thou and Thou only, put first in my heart</a:t>
            </a:r>
          </a:p>
          <a:p>
            <a:pPr algn="ctr">
              <a:defRPr sz="3300" b="0"/>
            </a:pPr>
            <a:r>
              <a:t>High King of Heaven, my Treasure Thou art</a:t>
            </a:r>
          </a:p>
          <a:p>
            <a:pPr algn="ctr">
              <a:defRPr sz="33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Oh, God, be my everything, be my delight</a:t>
            </a:r>
          </a:p>
          <a:p>
            <a:pPr algn="ctr">
              <a:defRPr sz="3300" b="0"/>
            </a:pPr>
            <a:r>
              <a:t>Be, Jesus, my glory My soul's satisfied (x2)</a:t>
            </a:r>
          </a:p>
          <a:p>
            <a:pPr algn="ctr">
              <a:defRPr sz="3300" b="0"/>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High King of Heaven, my victory won</a:t>
            </a:r>
          </a:p>
          <a:p>
            <a:pPr algn="ctr">
              <a:defRPr sz="3300" b="0"/>
            </a:pPr>
            <a:r>
              <a:t>May I reach Heaven's joys, bright Heaven's Sun!</a:t>
            </a:r>
          </a:p>
          <a:p>
            <a:pPr algn="ctr">
              <a:defRPr sz="3300" b="0"/>
            </a:pPr>
            <a:r>
              <a:t>Heart of my own heart, whatever befall</a:t>
            </a:r>
          </a:p>
          <a:p>
            <a:pPr algn="ctr">
              <a:defRPr sz="3300" b="0"/>
            </a:pPr>
            <a:r>
              <a:t>Still be my Vision, O Ruler of all</a:t>
            </a:r>
          </a:p>
          <a:p>
            <a:pPr algn="ctr">
              <a:defRPr sz="3300" b="0"/>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Job 1:6-22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⁶ One day the angels came to present themselves before the Lord, and Satan also came with them. ⁷ The Lord said to Satan, “Where have you come from?”</a:t>
            </a:r>
          </a:p>
          <a:p>
            <a:pPr algn="ctr">
              <a:defRPr sz="3200" b="0"/>
            </a:pPr>
            <a:r>
              <a:t>Satan answered the Lord, “From roaming throughout the earth, going back and forth on it.” </a:t>
            </a:r>
          </a:p>
          <a:p>
            <a:pPr algn="ctr">
              <a:defRPr sz="32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Job 1:6-22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⁸ Then the Lord said to Satan, “Have you considered my servant Job? There is no one on earth like him; he is blameless and upright, a man who fears God and shuns evil.” </a:t>
            </a:r>
          </a:p>
          <a:p>
            <a:pPr algn="ctr">
              <a:defRPr sz="3200" b="0"/>
            </a:pPr>
            <a:r>
              <a:t>⁹ “Does Job fear God for nothing?” Satan replied.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Job 1:6-22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¹⁰ “Have you not put a hedge around him and his household and everything he has? You have blessed the work of his hands, so that his flocks and herds are spread throughout the land. ¹¹ But now stretch out your hand and strike everything he has, and he will surely curse you to your face.” </a:t>
            </a:r>
          </a:p>
          <a:p>
            <a:pPr algn="ctr">
              <a:defRPr sz="3200" b="0"/>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Job 1:6-22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¹² The Lord said to Satan, “Very well, then, everything he has is in your power, but on the man himself do not lay a finger.”</a:t>
            </a:r>
          </a:p>
          <a:p>
            <a:pPr algn="ctr">
              <a:defRPr sz="3200" b="0"/>
            </a:pPr>
            <a:r>
              <a:t>Then Satan went out from the presence of the Lord. </a:t>
            </a:r>
          </a:p>
          <a:p>
            <a:pPr algn="ctr">
              <a:defRPr sz="3200" b="0"/>
            </a:pPr>
            <a:r>
              <a:t>¹³ One day when Job’s sons and daughters were feasting and drinking wine at the oldest brother’s house,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Job 1:6-22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¹⁴ a messenger came to Job and said, “The oxen were plowing and the donkeys were grazing nearby, ¹⁵ and the Sabeans attacked and made off with them. They put the servants to the sword, and I am the only one who has escaped to tell you!” </a:t>
            </a:r>
          </a:p>
          <a:p>
            <a:pPr algn="ctr">
              <a:defRPr sz="3200" b="0"/>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Job 1:6-22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¹⁶ While he was still speaking, another messenger came and said, “The fire of God fell from the heavens and burned up the sheep and the servants, and I am the only one who has escaped to tell you!” </a:t>
            </a:r>
          </a:p>
          <a:p>
            <a:pPr algn="ctr">
              <a:defRPr sz="3200" b="0"/>
            </a:pPr>
            <a:r>
              <a:t>¹⁷ While he was still speaking, another messenger came and said, “The Chaldeans formed three raiding parties and swept down on your camels and made off with them. They put the servants to the sword, and I am the only one who has escaped to tell you!” </a:t>
            </a:r>
          </a:p>
          <a:p>
            <a:pPr algn="ctr">
              <a:defRPr sz="3200" b="0"/>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Take this fainted heart</a:t>
            </a:r>
          </a:p>
          <a:p>
            <a:pPr algn="ctr">
              <a:defRPr sz="3300" b="0"/>
            </a:pPr>
            <a:r>
              <a:t>Take these tainted hands</a:t>
            </a:r>
          </a:p>
          <a:p>
            <a:pPr algn="ctr">
              <a:defRPr sz="3300" b="0"/>
            </a:pPr>
            <a:r>
              <a:t>Wash me in Your love</a:t>
            </a:r>
          </a:p>
          <a:p>
            <a:pPr algn="ctr">
              <a:defRPr sz="3300" b="0"/>
            </a:pPr>
            <a:r>
              <a:t>Come like grace again</a:t>
            </a:r>
          </a:p>
          <a:p>
            <a:pPr algn="ctr">
              <a:defRPr sz="33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Job 1:6-22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¹⁸ While he was still speaking, yet another messenger came and said, “Your sons and daughters were feasting and drinking wine at the oldest brother’s house, ¹⁹ when suddenly a mighty wind swept in from the desert and struck the four corners of the house. It collapsed on them and they are dead, and I am the only one who has escaped to tell you!” </a:t>
            </a:r>
          </a:p>
          <a:p>
            <a:pPr algn="ctr">
              <a:defRPr sz="3200" b="0"/>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Job 1:6-22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²⁰ At this, Job got up and tore his robe and shaved his head. Then he fell to the ground in worship ²¹ and said:</a:t>
            </a:r>
          </a:p>
          <a:p>
            <a:pPr algn="ctr">
              <a:defRPr sz="3200" b="0"/>
            </a:pPr>
            <a:r>
              <a:t>“Naked I came from my mother’s womb,</a:t>
            </a:r>
          </a:p>
          <a:p>
            <a:pPr algn="ctr">
              <a:defRPr sz="3200" b="0"/>
            </a:pPr>
            <a:r>
              <a:t>    and naked I will depart.</a:t>
            </a:r>
          </a:p>
          <a:p>
            <a:pPr algn="ctr">
              <a:defRPr sz="3200" b="0"/>
            </a:pPr>
            <a:r>
              <a:t>The Lord gave and the Lord has taken away;</a:t>
            </a:r>
          </a:p>
          <a:p>
            <a:pPr algn="ctr">
              <a:defRPr sz="3200" b="0"/>
            </a:pPr>
            <a:r>
              <a:t>    may the name of the Lord be praised.” </a:t>
            </a:r>
          </a:p>
          <a:p>
            <a:pPr algn="ctr">
              <a:defRPr sz="3200" b="0"/>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Job 1:6-22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²² In all this, Job did not sin by charging God with wrongdoing.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800" b="1"/>
            </a:pPr>
            <a:endParaRP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529.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Even when my strength is lost</a:t>
            </a:r>
          </a:p>
          <a:p>
            <a:pPr algn="ctr">
              <a:defRPr sz="3300" b="0"/>
            </a:pPr>
            <a:r>
              <a:t>I'll praise You</a:t>
            </a:r>
          </a:p>
          <a:p>
            <a:pPr algn="ctr">
              <a:defRPr sz="3300" b="0"/>
            </a:pPr>
            <a:r>
              <a:t>Even when I have no song</a:t>
            </a:r>
          </a:p>
          <a:p>
            <a:pPr algn="ctr">
              <a:defRPr sz="3300" b="0"/>
            </a:pPr>
            <a:r>
              <a:t>I'll praise You</a:t>
            </a:r>
          </a:p>
          <a:p>
            <a:pPr algn="ctr">
              <a:defRPr sz="33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Even when it's hard to find the words</a:t>
            </a:r>
          </a:p>
          <a:p>
            <a:pPr algn="ctr">
              <a:defRPr sz="3300" b="0"/>
            </a:pPr>
            <a:r>
              <a:t>Louder then I'll sing Your praise</a:t>
            </a:r>
          </a:p>
          <a:p>
            <a:pPr algn="ctr">
              <a:defRPr sz="33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Take this mountain weight</a:t>
            </a:r>
          </a:p>
          <a:p>
            <a:pPr algn="ctr">
              <a:defRPr sz="3300" b="0"/>
            </a:pPr>
            <a:r>
              <a:t>Take these ocean tears</a:t>
            </a:r>
          </a:p>
          <a:p>
            <a:pPr algn="ctr">
              <a:defRPr sz="3300" b="0"/>
            </a:pPr>
            <a:r>
              <a:t>Hold me through the trial</a:t>
            </a:r>
          </a:p>
          <a:p>
            <a:pPr algn="ctr">
              <a:defRPr sz="3300" b="0"/>
            </a:pPr>
            <a:r>
              <a:t>Come like hope again</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Even when the fight seems lost</a:t>
            </a:r>
          </a:p>
          <a:p>
            <a:pPr algn="ctr">
              <a:defRPr sz="3300" b="0"/>
            </a:pPr>
            <a:r>
              <a:t>I'll praise You</a:t>
            </a:r>
          </a:p>
          <a:p>
            <a:pPr algn="ctr">
              <a:defRPr sz="3300" b="0"/>
            </a:pPr>
            <a:r>
              <a:t>Even when it hurts like hell</a:t>
            </a:r>
          </a:p>
          <a:p>
            <a:pPr algn="ctr">
              <a:defRPr sz="3300" b="0"/>
            </a:pPr>
            <a:r>
              <a:t>I'll praise You</a:t>
            </a:r>
          </a:p>
          <a:p>
            <a:pPr algn="ctr">
              <a:defRPr sz="3300" b="0"/>
            </a:pPr>
            <a:endParaRPr/>
          </a:p>
        </p:txBody>
      </p:sp>
    </p:spTree>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3B034D-ACEF-4C52-A048-622E130B9A2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1626</Words>
  <Application>Microsoft Macintosh PowerPoint</Application>
  <PresentationFormat>Widescreen</PresentationFormat>
  <Paragraphs>218</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Century Gothic Bold</vt:lpstr>
      <vt:lpstr>Daytona Pro Light</vt:lpstr>
      <vt:lpstr>Arial</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2025-02-22T10:56:52Z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